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1" r:id="rId3"/>
    <p:sldId id="264" r:id="rId4"/>
    <p:sldId id="260" r:id="rId5"/>
    <p:sldId id="26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65" d="100"/>
          <a:sy n="65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Schaap &amp; Geit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3831"/>
            <a:ext cx="6192688" cy="476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3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geit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Potstal 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103311"/>
            <a:ext cx="5832647" cy="43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Voorouders schaap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4878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nl-NL" dirty="0" smtClean="0"/>
              <a:t>Moeflon (Sardinië en Corsica)   Dikhoornschaap (Noord Amerika)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36542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tudio-evenaar.nl/dierenpark/images2/schaap-dikhoorn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176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7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Voorouders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 err="1"/>
              <a:t>Kretenzische</a:t>
            </a:r>
            <a:r>
              <a:rPr lang="nl-NL" dirty="0"/>
              <a:t> wilde geit	</a:t>
            </a:r>
            <a:r>
              <a:rPr lang="nl-NL" dirty="0" smtClean="0"/>
              <a:t>(Kreta)</a:t>
            </a:r>
            <a:r>
              <a:rPr lang="nl-NL" dirty="0"/>
              <a:t>	</a:t>
            </a:r>
            <a:r>
              <a:rPr lang="nl-NL" dirty="0" smtClean="0"/>
              <a:t>De </a:t>
            </a:r>
            <a:r>
              <a:rPr lang="nl-NL" dirty="0" err="1" smtClean="0"/>
              <a:t>bezoargeit</a:t>
            </a:r>
            <a:r>
              <a:rPr lang="nl-NL" dirty="0" smtClean="0"/>
              <a:t> (West Azië)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3312369" cy="24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9783"/>
            <a:ext cx="3168352" cy="28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25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Herkomst schapen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95028"/>
            <a:ext cx="7825680" cy="5276056"/>
          </a:xfrm>
        </p:spPr>
        <p:txBody>
          <a:bodyPr/>
          <a:lstStyle/>
          <a:p>
            <a:r>
              <a:rPr lang="nl-NL" dirty="0"/>
              <a:t>De in het wild levende soorten hebben zich vanuit de berglanden in Midden-</a:t>
            </a:r>
            <a:r>
              <a:rPr lang="nl-NL" dirty="0" err="1"/>
              <a:t>Azie</a:t>
            </a:r>
            <a:r>
              <a:rPr lang="nl-NL" dirty="0"/>
              <a:t> verspreid over Zuid-Europa, Noord-Afrika en het westen van Noord-Amerika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0470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36207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4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Herkomst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geit werd in Egypte gedomesticeerd. Een geit wordt ook wel de koe van de arme man genoemd. Geiten </a:t>
            </a:r>
            <a:r>
              <a:rPr lang="nl-NL" dirty="0"/>
              <a:t>zijn </a:t>
            </a:r>
            <a:r>
              <a:rPr lang="nl-NL" dirty="0" smtClean="0"/>
              <a:t>namelijk in staat </a:t>
            </a:r>
            <a:r>
              <a:rPr lang="nl-NL" dirty="0"/>
              <a:t>om zich in sobere omstandigheden heel goed te handhaven en voort te planten. Daarom werden zij vroeger vaak door arme mensen gehouden, in plaats van </a:t>
            </a:r>
            <a:r>
              <a:rPr lang="nl-NL" dirty="0" smtClean="0"/>
              <a:t>koeien.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4581698" cy="305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0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schaap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Schuur 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http://www.houtcompagnie.com/nederlands/images/site/stallen/houten-schapen-stal-geheel-kla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8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schaap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Schuildak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" y="2276872"/>
            <a:ext cx="6736071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6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schaap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Schaapskooi 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9294"/>
            <a:ext cx="6101308" cy="40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6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Droog</a:t>
            </a:r>
          </a:p>
          <a:p>
            <a:r>
              <a:rPr lang="nl-NL" dirty="0" smtClean="0"/>
              <a:t>Tochtvrij</a:t>
            </a:r>
          </a:p>
          <a:p>
            <a:r>
              <a:rPr lang="nl-NL" dirty="0" smtClean="0"/>
              <a:t>Minimaal 2 M2  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4968552" cy="331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897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Konijnenrassen</Template>
  <TotalTime>230</TotalTime>
  <Words>120</Words>
  <Application>Microsoft Office PowerPoint</Application>
  <PresentationFormat>Diavoorstelling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Aangrenzend</vt:lpstr>
      <vt:lpstr>Schaap &amp; Geit</vt:lpstr>
      <vt:lpstr>Voorouders schaap</vt:lpstr>
      <vt:lpstr>Voorouders</vt:lpstr>
      <vt:lpstr>Herkomst schapen</vt:lpstr>
      <vt:lpstr>Herkomst </vt:lpstr>
      <vt:lpstr>Huisvesting schaap </vt:lpstr>
      <vt:lpstr>Huisvesting schaap </vt:lpstr>
      <vt:lpstr>Huisvesting schaap </vt:lpstr>
      <vt:lpstr>Huisvesting geit</vt:lpstr>
      <vt:lpstr>Huisvesting geit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Schaap</dc:title>
  <dc:creator>Jelle ter Linde</dc:creator>
  <cp:lastModifiedBy>Nikki Pots</cp:lastModifiedBy>
  <cp:revision>17</cp:revision>
  <dcterms:created xsi:type="dcterms:W3CDTF">2013-03-06T15:28:59Z</dcterms:created>
  <dcterms:modified xsi:type="dcterms:W3CDTF">2018-03-06T14:56:10Z</dcterms:modified>
</cp:coreProperties>
</file>